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057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991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3597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263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619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57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232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787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073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932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077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952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0314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249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340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424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087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4953EF-38A9-4C5D-8811-DE234B49778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A905-71F4-4137-8303-6CD3081E6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7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февраля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памяти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юных героев-антифашистов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7528" y="5473416"/>
            <a:ext cx="8825658" cy="861420"/>
          </a:xfrm>
        </p:spPr>
        <p:txBody>
          <a:bodyPr/>
          <a:lstStyle/>
          <a:p>
            <a:pPr algn="r"/>
            <a:r>
              <a:rPr lang="ru-RU" dirty="0" smtClean="0"/>
              <a:t>Подготовила музыкальный руководитель Войтко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5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ВЕЧНАЯ ПАМЯТЬ ГЕРОЯМ!!!</a:t>
            </a:r>
            <a:endParaRPr lang="ru-RU" dirty="0"/>
          </a:p>
        </p:txBody>
      </p:sp>
      <p:pic>
        <p:nvPicPr>
          <p:cNvPr id="4" name="Picture 6" descr="0000011413-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8558" y="1481971"/>
            <a:ext cx="7137317" cy="44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827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1375059"/>
            <a:ext cx="10515600" cy="34016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Не щадя себя в огне войны,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Не жалея сил во имя Родины, 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Дети героической страны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Были настоящими героями!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176214"/>
            <a:ext cx="8946541" cy="207218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44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5" y="332656"/>
            <a:ext cx="4200649" cy="338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7" descr="P1020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52129" y="1665662"/>
            <a:ext cx="4032117" cy="311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36599" y="3409185"/>
            <a:ext cx="3992505" cy="2736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525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ДУБИНИН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9" descr="VOLODI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110" y="1626441"/>
            <a:ext cx="2642999" cy="4228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4833" y="1592173"/>
            <a:ext cx="76184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cs typeface="Segoe UI Semilight" panose="020B0402040204020203" pitchFamily="34" charset="0"/>
              </a:rPr>
              <a:t>Тринадцатилетний партизан Дубинин успел стать глазами партизанского отряда, и не в последнюю очередь именно от него зависели жизни людей. За что он и получил боевую награду, которая не всякому взрослому доставалась - орден Боевого Красного знамени.</a:t>
            </a:r>
          </a:p>
          <a:p>
            <a:pPr algn="r"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cs typeface="Segoe UI Semilight" panose="020B0402040204020203" pitchFamily="34" charset="0"/>
              </a:rPr>
              <a:t>Юный партизан приносил командованию сведения о численности гарнизона, перемещениях военных и мероприятиях немцев. Володя Дубинин погиб 2 января 1942 года, когда помогал морякам, освободившим Керчь, разминировать проходы к каменоломням.</a:t>
            </a:r>
          </a:p>
        </p:txBody>
      </p:sp>
    </p:spTree>
    <p:extLst>
      <p:ext uri="{BB962C8B-B14F-4D97-AF65-F5344CB8AC3E}">
        <p14:creationId xmlns:p14="http://schemas.microsoft.com/office/powerpoint/2010/main" val="50827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ПОРТНОВА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4" y="1493080"/>
            <a:ext cx="3528049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205879" y="1493080"/>
            <a:ext cx="57532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По  заданию   подпольной  партийной организации  она выполняла важные поручения: распространяла   сводки сов. Информбюро,  собирала  и  прятала  оружие. В  январе 1944  г,  возвращаясь  с  задания,  Зина  неожиданно  натолкнулась  на  вражескую   засаду. Ее схватили, долго и  жестоко  пытали,  а  затем   расстреляли.   Но   фашисты  не  услышали  не единого  слова  признания</a:t>
            </a: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52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КАЗЕЙ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k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82874" y="932419"/>
            <a:ext cx="2667000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6111" y="185324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Разведчик 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</a:t>
            </a:r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05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17" y="1331119"/>
            <a:ext cx="3425213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46111" y="19357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Он доставлял  в партизанский отряд оружие,   собранное   пионерами. Он  распространял  листовки   против  фашистов  и  совершал   много  подвигов. Он  узнавал  о расположении  постов,  следил  за  сменой  караулов. У складов  был  разведчиком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6299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БОРЯ КУЛЕШИН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12" descr="Боря Кулешин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8994" y="1525702"/>
            <a:ext cx="3015840" cy="4297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66956" y="17370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Боре </a:t>
            </a:r>
            <a:r>
              <a:rPr lang="ru-RU" sz="2400" dirty="0" err="1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Кулешину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всего 12 лет, но он хорошо знает, что такое война: это родной город в руинах и пожарищах, это гибель на фронте отца, это разлука с мамой, угнанной в Германию.</a:t>
            </a:r>
          </a:p>
        </p:txBody>
      </p:sp>
    </p:spTree>
    <p:extLst>
      <p:ext uri="{BB962C8B-B14F-4D97-AF65-F5344CB8AC3E}">
        <p14:creationId xmlns:p14="http://schemas.microsoft.com/office/powerpoint/2010/main" val="296536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ЛЁНЯ ГОЛИКОВ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6" descr="iCAV35D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111" y="1853247"/>
            <a:ext cx="3308723" cy="367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95164" y="1844721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...</a:t>
            </a:r>
          </a:p>
          <a:p>
            <a:pPr algn="r">
              <a:defRPr/>
            </a:pP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800" b="1" dirty="0">
                <a:solidFill>
                  <a:srgbClr val="FFFF00"/>
                </a:solidFill>
                <a:cs typeface="Tahoma" panose="020B0604030504040204" pitchFamily="34" charset="0"/>
              </a:rPr>
              <a:t>погиб   24   февраля   1943  г.</a:t>
            </a:r>
          </a:p>
          <a:p>
            <a:pPr algn="r">
              <a:defRPr/>
            </a:pP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0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319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Segoe UI Semilight</vt:lpstr>
      <vt:lpstr>Tahoma</vt:lpstr>
      <vt:lpstr>Times New Roman</vt:lpstr>
      <vt:lpstr>Wingdings 3</vt:lpstr>
      <vt:lpstr>Ион</vt:lpstr>
      <vt:lpstr>8 февраля День памяти  юных героев-антифашистов</vt:lpstr>
      <vt:lpstr>Не щадя себя в огне войны, Не жалея сил во имя Родины,  Дети героической страны Были настоящими героями! </vt:lpstr>
      <vt:lpstr>Презентация PowerPoint</vt:lpstr>
      <vt:lpstr>ВОЛОДЯ ДУБИНИН</vt:lpstr>
      <vt:lpstr>ЗИНА ПОРТНОВА</vt:lpstr>
      <vt:lpstr>МАРАТ КАЗЕЙ</vt:lpstr>
      <vt:lpstr>ВАЛЯ КОТИК</vt:lpstr>
      <vt:lpstr>БОРЯ КУЛЕШИН</vt:lpstr>
      <vt:lpstr>ЛЁНЯ ГОЛИКОВ</vt:lpstr>
      <vt:lpstr>ВЕЧНАЯ ПАМЯТЬ ГЕРОЯМ!!!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февраля День памяти  юных героев-антифашистов</dc:title>
  <dc:creator>ТАТЬЯНА</dc:creator>
  <cp:lastModifiedBy>ТАТЬЯНА</cp:lastModifiedBy>
  <cp:revision>3</cp:revision>
  <dcterms:created xsi:type="dcterms:W3CDTF">2018-04-25T16:14:57Z</dcterms:created>
  <dcterms:modified xsi:type="dcterms:W3CDTF">2018-04-25T16:36:33Z</dcterms:modified>
</cp:coreProperties>
</file>